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E7D178-1C15-4ADC-8F5D-358129EC43B6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63CA94-0F82-4F03-80FD-9CAC1D339A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vigator.zabed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vigator.zabedu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Персонифицированное финансирование дополнительного образования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500702"/>
            <a:ext cx="77724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Читинский район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418795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Новая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схема 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финансирования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образования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которая призвана предоставить детям от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 до 18 лет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используя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бюджетные средства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обучаться 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бесплатно.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Выдача детям сертификатов, с помощью которых они могут записаться в  кружки, секции и посещать их бесплатно 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любой организации, в том числе </a:t>
            </a:r>
            <a:b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частной.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Что такое персонифицированное финансирование дополнительного образования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Что такое сертификат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дополнительного образования?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 – это гарантия государства получения ребенком бесплатного дополнительного образования по его выбору.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Сертификат дополнительного образования – это реестровая (электронная) запись в Навигаторе.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08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сертификата можно «потратить» на любую программу дополнительного образования детей, представленную в Реестре дополнительных общеобразовательных программ, включенных </a:t>
            </a:r>
            <a:b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систему ПФДО.  Реестр программ можно найти на официальных сайтах образовательных организаций   и в Навигаторе дополнительного образования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https://navigator.zabedu.ru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/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05156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Какие бывают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сертификаты?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Сертификат учета закрепляет возможность получать бесплатное дополнительное образование в тех кружках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секциях, которые уже ранее финансировались государством.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сертификатом можно пойти в несколько кружков. Число сертификатов этого типа ограничено только количеством свободных мест в объединении.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Сертификат с определенным номиналом, т.е.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 деньгами» предоставляет дополнительную возможность пойти в  кружки и секции, которые включены в систему  ПФДО. При этом он сохраняет все возможности сертификата учета. Число сертификатов с номиналом   ограничено муниципальным бюджетом. Номинал сертификата (объем обеспечения) определяется в рублях муниципальным образованием.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нужно получить всего один раз, </a:t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он будет действовать, пока ребенку не исполнится 18 лет.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Чтобы на сертификат были зачислены деньги, нужно в начале каждого года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(например, в январе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подать заявление (каждый год объем гарантий государства и перечень программ может меняться).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№1.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После 1 сентября запишитесь в кружок/секцию на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портале. 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Выданный сертификат будет направлен на электронную почту. Затем Вам нужно прийти в организацию дополнительного образования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документами, удостоверяющими личность одного из родителей (законного представителя) и ребёнка для заключения договора об образовании.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lvl="0" indent="45085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№2.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Придите в выбранную организацию с паспортом одного из родителей (законного представителя)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документом, удостоверяющим личность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Оформите на месте заявление  и получите подтверждение о внесении Вашего сертификата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реестр.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Информация о том, в каких учреждениях можно оформить заявление на получение сертификата, размещена в Навигаторе по   адресу: </a:t>
            </a:r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https://navigator.zabedu.ru/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Результаты использования сертификата дополнительного образования!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83880" cy="41879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1.Обеспечение семьям доступности самых разнообразных программ дополнительного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рынка поставщиков образовательных услуг.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Качественное обновление содержания программ дополнительного образования (разработка новых и интересных программ).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158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Персонифицированное финансирование дополнительного образования</vt:lpstr>
      <vt:lpstr>Что такое персонифицированное финансирование дополнительного образования?</vt:lpstr>
      <vt:lpstr>Что такое сертификат  дополнительного образования?</vt:lpstr>
      <vt:lpstr>Какие бывают сертификаты?</vt:lpstr>
      <vt:lpstr>Как получить сертификат дополнительного образования?</vt:lpstr>
      <vt:lpstr>Как получить сертификат дополнительного образования?</vt:lpstr>
      <vt:lpstr>Результаты использования сертификата дополнительного образования!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Персонифицированное финансирование дополнительного образования</dc:title>
  <dc:creator>Алена</dc:creator>
  <cp:lastModifiedBy>Алена</cp:lastModifiedBy>
  <cp:revision>2</cp:revision>
  <dcterms:created xsi:type="dcterms:W3CDTF">2020-05-27T00:38:13Z</dcterms:created>
  <dcterms:modified xsi:type="dcterms:W3CDTF">2020-05-27T00:49:24Z</dcterms:modified>
</cp:coreProperties>
</file>